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handoutMasterIdLst>
    <p:handoutMasterId r:id="rId26"/>
  </p:handoutMasterIdLst>
  <p:sldIdLst>
    <p:sldId id="271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94" r:id="rId25"/>
  </p:sldIdLst>
  <p:sldSz cx="9144000" cy="6858000" type="screen4x3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clrMru>
    <a:srgbClr val="FFFF00"/>
    <a:srgbClr val="008000"/>
    <a:srgbClr val="0000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60" autoAdjust="0"/>
    <p:restoredTop sz="94660"/>
  </p:normalViewPr>
  <p:slideViewPr>
    <p:cSldViewPr>
      <p:cViewPr varScale="1">
        <p:scale>
          <a:sx n="47" d="100"/>
          <a:sy n="47" d="100"/>
        </p:scale>
        <p:origin x="-107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7D8013-6317-CC4D-A4A6-1CD6A43DEC10}" type="datetimeFigureOut">
              <a:rPr lang="en-US" smtClean="0"/>
              <a:t>3/10/14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AAC383-9B00-E54E-A78D-9E0B3BB0789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6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804B22-FD25-4741-A1B5-FC7D8633A8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343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B93DEB-6F72-4A5D-BB63-F4336F5F3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842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C31BCF-E6DF-457F-81EA-72372ED858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264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2D78E8-6CB3-4B9F-8036-95FC18620B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564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502BAD-32B3-4E5C-9FF4-AD49E40820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437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DAC65C-C5D2-4AE2-A71F-8EEB4E12BE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746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1B2DB7-527A-4924-90D0-C0A7B851D0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512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CDF49-6348-4AD9-A8C5-7C35A833A8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97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224D1D-F60D-494E-9B58-3FA0D41DDA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10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3C25CD-52CA-4E90-884D-ACDF48CEFC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401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46D97A-B4F0-4FEE-B11D-8F24BF207B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110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195E7A7-EDEB-440E-AA2A-C64E85500E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861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BONHOMME DE NEIGE</a:t>
            </a:r>
            <a:endParaRPr lang="fr-FR" dirty="0"/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4000" dirty="0" smtClean="0"/>
              <a:t>D O U L E U R</a:t>
            </a:r>
          </a:p>
          <a:p>
            <a:pPr marL="0" indent="0" algn="ctr">
              <a:buNone/>
            </a:pPr>
            <a:endParaRPr lang="fr-FR" sz="4000" dirty="0"/>
          </a:p>
          <a:p>
            <a:pPr marL="0" indent="0" algn="ctr">
              <a:buNone/>
            </a:pPr>
            <a:r>
              <a:rPr lang="fr-FR" sz="4000" dirty="0" smtClean="0"/>
              <a:t>(7 espaces)</a:t>
            </a:r>
          </a:p>
          <a:p>
            <a:pPr marL="0" indent="0" algn="ctr">
              <a:buNone/>
            </a:pPr>
            <a:endParaRPr lang="fr-FR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00400"/>
            <a:ext cx="3017689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073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BONHOMME DE NEIGE</a:t>
            </a:r>
            <a:endParaRPr lang="fr-FR" dirty="0"/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4000" dirty="0" smtClean="0"/>
              <a:t>S E    P R </a:t>
            </a:r>
            <a:r>
              <a:rPr lang="fr-FR" sz="4000" dirty="0" err="1" smtClean="0"/>
              <a:t>É</a:t>
            </a:r>
            <a:r>
              <a:rPr lang="fr-FR" sz="4000" dirty="0" smtClean="0"/>
              <a:t> P A R E R</a:t>
            </a:r>
            <a:endParaRPr lang="fr-FR" sz="4000" dirty="0" smtClean="0"/>
          </a:p>
          <a:p>
            <a:pPr marL="0" indent="0" algn="ctr">
              <a:buNone/>
            </a:pPr>
            <a:endParaRPr lang="fr-FR" sz="4000" dirty="0"/>
          </a:p>
          <a:p>
            <a:pPr marL="0" indent="0" algn="ctr">
              <a:buNone/>
            </a:pPr>
            <a:r>
              <a:rPr lang="fr-FR" sz="4000" dirty="0" smtClean="0"/>
              <a:t>(2 + 8 espaces)</a:t>
            </a:r>
          </a:p>
          <a:p>
            <a:pPr marL="0" indent="0" algn="ctr">
              <a:buNone/>
            </a:pPr>
            <a:endParaRPr lang="fr-FR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00400"/>
            <a:ext cx="3017689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337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BONHOMME DE NEIGE</a:t>
            </a:r>
            <a:endParaRPr lang="fr-FR" dirty="0"/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4000" dirty="0" smtClean="0"/>
              <a:t>S Y M P </a:t>
            </a:r>
            <a:r>
              <a:rPr lang="fr-FR" sz="4000" dirty="0" err="1" smtClean="0"/>
              <a:t>T</a:t>
            </a:r>
            <a:r>
              <a:rPr lang="fr-FR" sz="4000" dirty="0" smtClean="0"/>
              <a:t> Ô M E S</a:t>
            </a:r>
            <a:endParaRPr lang="fr-FR" sz="4000" dirty="0" smtClean="0"/>
          </a:p>
          <a:p>
            <a:pPr marL="0" indent="0" algn="ctr">
              <a:buNone/>
            </a:pPr>
            <a:endParaRPr lang="fr-FR" sz="4000" dirty="0"/>
          </a:p>
          <a:p>
            <a:pPr marL="0" indent="0" algn="ctr">
              <a:buNone/>
            </a:pPr>
            <a:r>
              <a:rPr lang="fr-FR" sz="4000" dirty="0" smtClean="0"/>
              <a:t>(9 espaces)</a:t>
            </a:r>
          </a:p>
          <a:p>
            <a:pPr marL="0" indent="0" algn="ctr">
              <a:buNone/>
            </a:pPr>
            <a:endParaRPr lang="fr-FR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00400"/>
            <a:ext cx="3017689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794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BONHOMME DE NEIGE</a:t>
            </a:r>
            <a:endParaRPr lang="fr-FR" dirty="0"/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4000" dirty="0" smtClean="0"/>
              <a:t>Q U O </a:t>
            </a:r>
            <a:r>
              <a:rPr lang="fr-FR" sz="4000" dirty="0" err="1" smtClean="0"/>
              <a:t>T</a:t>
            </a:r>
            <a:r>
              <a:rPr lang="fr-FR" sz="4000" dirty="0" smtClean="0"/>
              <a:t> I D I E N</a:t>
            </a:r>
            <a:endParaRPr lang="fr-FR" sz="4000" dirty="0" smtClean="0"/>
          </a:p>
          <a:p>
            <a:pPr marL="0" indent="0" algn="ctr">
              <a:buNone/>
            </a:pPr>
            <a:endParaRPr lang="fr-FR" sz="4000" dirty="0"/>
          </a:p>
          <a:p>
            <a:pPr marL="0" indent="0" algn="ctr">
              <a:buNone/>
            </a:pPr>
            <a:r>
              <a:rPr lang="fr-FR" sz="4000" dirty="0" smtClean="0"/>
              <a:t>(9 espaces)</a:t>
            </a:r>
          </a:p>
          <a:p>
            <a:pPr marL="0" indent="0" algn="ctr">
              <a:buNone/>
            </a:pPr>
            <a:endParaRPr lang="fr-FR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00400"/>
            <a:ext cx="3017689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674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BONHOMME DE NEIGE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143000"/>
            <a:ext cx="6096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890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BONHOMME DE NEIGE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143000"/>
            <a:ext cx="6096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202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BONHOMME DE NEIGE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143000"/>
            <a:ext cx="6096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005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BONHOMME DE NEIGE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143000"/>
            <a:ext cx="6096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005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BONHOMME DE NEIGE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143000"/>
            <a:ext cx="6096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005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BONHOMME DE NEIGE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143000"/>
            <a:ext cx="6096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005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BONHOMME DE NEIGE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143000"/>
            <a:ext cx="6096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005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BONHOMME DE NEIGE</a:t>
            </a:r>
            <a:endParaRPr lang="fr-FR" dirty="0"/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4000" dirty="0" smtClean="0"/>
              <a:t>S E      R E P O S E R</a:t>
            </a:r>
            <a:endParaRPr lang="fr-FR" sz="4000" dirty="0" smtClean="0"/>
          </a:p>
          <a:p>
            <a:pPr marL="0" indent="0" algn="ctr">
              <a:buNone/>
            </a:pPr>
            <a:endParaRPr lang="fr-FR" sz="4000" dirty="0"/>
          </a:p>
          <a:p>
            <a:pPr marL="0" indent="0" algn="ctr">
              <a:buNone/>
            </a:pPr>
            <a:r>
              <a:rPr lang="fr-FR" sz="4000" dirty="0" smtClean="0"/>
              <a:t>(2 + 7 espaces)</a:t>
            </a:r>
          </a:p>
          <a:p>
            <a:pPr marL="0" indent="0" algn="ctr">
              <a:buNone/>
            </a:pPr>
            <a:endParaRPr lang="fr-FR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00400"/>
            <a:ext cx="3017689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899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BONHOMME DE NEIGE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143000"/>
            <a:ext cx="6096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005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BONHOMME DE NEIGE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143000"/>
            <a:ext cx="6096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005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BONHOMME DE NEIGE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143000"/>
            <a:ext cx="6096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005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BONHOMME DE NEIGE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143000"/>
            <a:ext cx="6096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005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BONHOMME DE NEIGE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143000"/>
            <a:ext cx="6096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005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BONHOMME DE NEIGE</a:t>
            </a:r>
            <a:endParaRPr lang="fr-FR" dirty="0"/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4000" dirty="0" smtClean="0"/>
              <a:t>D </a:t>
            </a:r>
            <a:r>
              <a:rPr lang="fr-FR" sz="4000" dirty="0" err="1" smtClean="0"/>
              <a:t>É</a:t>
            </a:r>
            <a:r>
              <a:rPr lang="fr-FR" sz="4000" dirty="0" smtClean="0"/>
              <a:t> D R A M A </a:t>
            </a:r>
            <a:r>
              <a:rPr lang="fr-FR" sz="4000" dirty="0" err="1" smtClean="0"/>
              <a:t>T</a:t>
            </a:r>
            <a:r>
              <a:rPr lang="fr-FR" sz="4000" dirty="0" smtClean="0"/>
              <a:t> I S E R</a:t>
            </a:r>
            <a:endParaRPr lang="fr-FR" sz="4000" dirty="0" smtClean="0"/>
          </a:p>
          <a:p>
            <a:pPr marL="0" indent="0" algn="ctr">
              <a:buNone/>
            </a:pPr>
            <a:endParaRPr lang="fr-FR" sz="4000" dirty="0"/>
          </a:p>
          <a:p>
            <a:pPr marL="0" indent="0" algn="ctr">
              <a:buNone/>
            </a:pPr>
            <a:r>
              <a:rPr lang="fr-FR" sz="4000" dirty="0" smtClean="0"/>
              <a:t>(12 espaces)</a:t>
            </a:r>
          </a:p>
          <a:p>
            <a:pPr marL="0" indent="0" algn="ctr">
              <a:buNone/>
            </a:pPr>
            <a:endParaRPr lang="fr-FR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00400"/>
            <a:ext cx="3017689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692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BONHOMME DE NEIGE</a:t>
            </a:r>
            <a:endParaRPr lang="fr-FR" dirty="0"/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4000" dirty="0" smtClean="0"/>
              <a:t>E N G E N D R E R</a:t>
            </a:r>
          </a:p>
          <a:p>
            <a:pPr marL="0" indent="0" algn="ctr">
              <a:buNone/>
            </a:pPr>
            <a:endParaRPr lang="fr-FR" sz="4000" dirty="0"/>
          </a:p>
          <a:p>
            <a:pPr marL="0" indent="0" algn="ctr">
              <a:buNone/>
            </a:pPr>
            <a:r>
              <a:rPr lang="fr-FR" sz="4000" dirty="0" smtClean="0"/>
              <a:t>(9 espaces)</a:t>
            </a:r>
          </a:p>
          <a:p>
            <a:pPr marL="0" indent="0" algn="ctr">
              <a:buNone/>
            </a:pPr>
            <a:endParaRPr lang="fr-FR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00400"/>
            <a:ext cx="3017689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872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BONHOMME DE NEIGE</a:t>
            </a:r>
            <a:endParaRPr lang="fr-FR" dirty="0"/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4000" dirty="0" err="1" smtClean="0"/>
              <a:t>É</a:t>
            </a:r>
            <a:r>
              <a:rPr lang="fr-FR" sz="4000" dirty="0" smtClean="0"/>
              <a:t> V I </a:t>
            </a:r>
            <a:r>
              <a:rPr lang="fr-FR" sz="4000" dirty="0" err="1" smtClean="0"/>
              <a:t>T</a:t>
            </a:r>
            <a:r>
              <a:rPr lang="fr-FR" sz="4000" dirty="0" smtClean="0"/>
              <a:t> E R</a:t>
            </a:r>
            <a:endParaRPr lang="fr-FR" sz="4000" dirty="0" smtClean="0"/>
          </a:p>
          <a:p>
            <a:pPr marL="0" indent="0" algn="ctr">
              <a:buNone/>
            </a:pPr>
            <a:endParaRPr lang="fr-FR" sz="4000" dirty="0"/>
          </a:p>
          <a:p>
            <a:pPr marL="0" indent="0" algn="ctr">
              <a:buNone/>
            </a:pPr>
            <a:r>
              <a:rPr lang="fr-FR" sz="4000" dirty="0" smtClean="0"/>
              <a:t>(6 espaces)</a:t>
            </a:r>
          </a:p>
          <a:p>
            <a:pPr marL="0" indent="0" algn="ctr">
              <a:buNone/>
            </a:pPr>
            <a:endParaRPr lang="fr-FR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00400"/>
            <a:ext cx="3017689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99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BONHOMME DE NEIGE</a:t>
            </a:r>
            <a:endParaRPr lang="fr-FR" dirty="0"/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4000" dirty="0" smtClean="0"/>
              <a:t>D </a:t>
            </a:r>
            <a:r>
              <a:rPr lang="fr-FR" sz="4000" dirty="0" err="1" smtClean="0"/>
              <a:t>É</a:t>
            </a:r>
            <a:r>
              <a:rPr lang="fr-FR" sz="4000" dirty="0" smtClean="0"/>
              <a:t> C L E N C H E R</a:t>
            </a:r>
            <a:endParaRPr lang="fr-FR" sz="4000" dirty="0" smtClean="0"/>
          </a:p>
          <a:p>
            <a:pPr marL="0" indent="0" algn="ctr">
              <a:buNone/>
            </a:pPr>
            <a:endParaRPr lang="fr-FR" sz="4000" dirty="0"/>
          </a:p>
          <a:p>
            <a:pPr marL="0" indent="0" algn="ctr">
              <a:buNone/>
            </a:pPr>
            <a:r>
              <a:rPr lang="fr-FR" sz="4000" dirty="0" smtClean="0"/>
              <a:t>(10 espaces)</a:t>
            </a:r>
          </a:p>
          <a:p>
            <a:pPr marL="0" indent="0" algn="ctr">
              <a:buNone/>
            </a:pPr>
            <a:endParaRPr lang="fr-FR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00400"/>
            <a:ext cx="3017689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171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BONHOMME DE NEIGE</a:t>
            </a:r>
            <a:endParaRPr lang="fr-FR" dirty="0"/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4000" dirty="0" smtClean="0"/>
              <a:t>G </a:t>
            </a:r>
            <a:r>
              <a:rPr lang="fr-FR" sz="4000" dirty="0" err="1" smtClean="0"/>
              <a:t>É</a:t>
            </a:r>
            <a:r>
              <a:rPr lang="fr-FR" sz="4000" dirty="0" smtClean="0"/>
              <a:t> R E R</a:t>
            </a:r>
            <a:endParaRPr lang="fr-FR" sz="4000" dirty="0" smtClean="0"/>
          </a:p>
          <a:p>
            <a:pPr marL="0" indent="0" algn="ctr">
              <a:buNone/>
            </a:pPr>
            <a:endParaRPr lang="fr-FR" sz="4000" dirty="0"/>
          </a:p>
          <a:p>
            <a:pPr marL="0" indent="0" algn="ctr">
              <a:buNone/>
            </a:pPr>
            <a:r>
              <a:rPr lang="fr-FR" sz="4000" dirty="0" smtClean="0"/>
              <a:t>(5 espaces)</a:t>
            </a:r>
          </a:p>
          <a:p>
            <a:pPr marL="0" indent="0" algn="ctr">
              <a:buNone/>
            </a:pPr>
            <a:endParaRPr lang="fr-FR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00400"/>
            <a:ext cx="3017689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43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BONHOMME DE NEIGE</a:t>
            </a:r>
            <a:endParaRPr lang="fr-FR" dirty="0"/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4000" dirty="0" smtClean="0"/>
              <a:t>S O M M E I L</a:t>
            </a:r>
            <a:endParaRPr lang="fr-FR" sz="4000" dirty="0" smtClean="0"/>
          </a:p>
          <a:p>
            <a:pPr marL="0" indent="0" algn="ctr">
              <a:buNone/>
            </a:pPr>
            <a:endParaRPr lang="fr-FR" sz="4000" dirty="0"/>
          </a:p>
          <a:p>
            <a:pPr marL="0" indent="0" algn="ctr">
              <a:buNone/>
            </a:pPr>
            <a:r>
              <a:rPr lang="fr-FR" sz="4000" dirty="0" smtClean="0"/>
              <a:t>(7 espaces)</a:t>
            </a:r>
          </a:p>
          <a:p>
            <a:pPr marL="0" indent="0" algn="ctr">
              <a:buNone/>
            </a:pPr>
            <a:endParaRPr lang="fr-FR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00400"/>
            <a:ext cx="3017689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552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BONHOMME DE NEIGE</a:t>
            </a:r>
            <a:endParaRPr lang="fr-FR" dirty="0"/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4000" dirty="0" smtClean="0"/>
              <a:t>I S O L E M E N </a:t>
            </a:r>
            <a:r>
              <a:rPr lang="fr-FR" sz="4000" dirty="0" err="1" smtClean="0"/>
              <a:t>T</a:t>
            </a:r>
            <a:endParaRPr lang="fr-FR" sz="4000" dirty="0" smtClean="0"/>
          </a:p>
          <a:p>
            <a:pPr marL="0" indent="0" algn="ctr">
              <a:buNone/>
            </a:pPr>
            <a:endParaRPr lang="fr-FR" sz="4000" dirty="0"/>
          </a:p>
          <a:p>
            <a:pPr marL="0" indent="0" algn="ctr">
              <a:buNone/>
            </a:pPr>
            <a:r>
              <a:rPr lang="fr-FR" sz="4000" dirty="0" smtClean="0"/>
              <a:t>(9 espaces)</a:t>
            </a:r>
          </a:p>
          <a:p>
            <a:pPr marL="0" indent="0" algn="ctr">
              <a:buNone/>
            </a:pPr>
            <a:endParaRPr lang="fr-FR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00400"/>
            <a:ext cx="3017689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841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1008</TotalTime>
  <Words>250</Words>
  <Application>Microsoft Macintosh PowerPoint</Application>
  <PresentationFormat>On-screen Show (4:3)</PresentationFormat>
  <Paragraphs>60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LE BONHOMME DE NEIGE</vt:lpstr>
      <vt:lpstr>LE BONHOMME DE NEIGE</vt:lpstr>
      <vt:lpstr>LE BONHOMME DE NEIGE</vt:lpstr>
      <vt:lpstr>LE BONHOMME DE NEIGE</vt:lpstr>
      <vt:lpstr>LE BONHOMME DE NEIGE</vt:lpstr>
      <vt:lpstr>LE BONHOMME DE NEIGE</vt:lpstr>
      <vt:lpstr>LE BONHOMME DE NEIGE</vt:lpstr>
      <vt:lpstr>LE BONHOMME DE NEIGE</vt:lpstr>
      <vt:lpstr>LE BONHOMME DE NEIGE</vt:lpstr>
      <vt:lpstr>LE BONHOMME DE NEIGE</vt:lpstr>
      <vt:lpstr>LE BONHOMME DE NEIGE</vt:lpstr>
      <vt:lpstr>LE BONHOMME DE NEIGE</vt:lpstr>
      <vt:lpstr>LE BONHOMME DE NEIGE</vt:lpstr>
      <vt:lpstr>LE BONHOMME DE NEIGE</vt:lpstr>
      <vt:lpstr>LE BONHOMME DE NEIGE</vt:lpstr>
      <vt:lpstr>LE BONHOMME DE NEIGE</vt:lpstr>
      <vt:lpstr>LE BONHOMME DE NEIGE</vt:lpstr>
      <vt:lpstr>LE BONHOMME DE NEIGE</vt:lpstr>
      <vt:lpstr>LE BONHOMME DE NEIGE</vt:lpstr>
      <vt:lpstr>LE BONHOMME DE NEIGE</vt:lpstr>
      <vt:lpstr>LE BONHOMME DE NEIGE</vt:lpstr>
      <vt:lpstr>LE BONHOMME DE NEIGE</vt:lpstr>
      <vt:lpstr>LE BONHOMME DE NEIGE</vt:lpstr>
      <vt:lpstr>LE BONHOMME DE NEIGE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98</cp:revision>
  <cp:lastPrinted>2014-03-10T15:21:00Z</cp:lastPrinted>
  <dcterms:created xsi:type="dcterms:W3CDTF">2006-02-03T00:08:49Z</dcterms:created>
  <dcterms:modified xsi:type="dcterms:W3CDTF">2014-03-10T15:36:05Z</dcterms:modified>
</cp:coreProperties>
</file>